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4" r:id="rId4"/>
    <p:sldId id="271" r:id="rId5"/>
    <p:sldId id="266" r:id="rId6"/>
    <p:sldId id="270" r:id="rId7"/>
    <p:sldId id="267" r:id="rId8"/>
    <p:sldId id="265" r:id="rId9"/>
    <p:sldId id="274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E1DF-0740-48A8-AE62-13F62F135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76578-F884-43CE-9D39-A68420431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1DD8-88C3-4B2D-BF6D-419AEA09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6B955-8554-43EF-BA9F-10E38D82C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C6D38-3426-4312-A7D1-A42AD9A97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6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D234-D878-48F9-8BC5-D6ADC13F9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12344-585A-4CE5-A4E6-E063A9D8C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ABF3F-AB44-401D-A29D-2A53E4C50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39237-7D6D-4092-9B0B-D7E2F0561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8CE7D-E2CE-4DFE-A835-753F7567B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0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9BC4F-8777-4FE4-881A-1F66611CF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9F01F-3E39-4A56-9EB1-0EC110816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1AA13-72C9-450E-A64D-8AA9355A4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C585A-0DD9-4487-B75F-01B720245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773EA-48A7-49F1-82B6-1E0E818B5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86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2DF45-446F-4785-AB4D-A2E952752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A732C-CB76-4EDF-8630-2568FA4F3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FE487-C821-4825-AA47-7904F111A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9E7E44-E045-41E1-9260-1F51FE470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BE822-3CF9-4F18-BEA5-46C8E03C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31109-19A7-45A9-8302-75BA326B0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39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906F-4583-48AF-8A9A-543DCB32D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48404-4937-4537-BCC2-4C467130A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BE716-EC94-4163-AD9D-C26BD00EB0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A61461-1B3B-4238-97D2-AE7631851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BE09FF-B7F8-426E-8689-F68ABCC3DD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5F7545-B56D-475D-956F-6D2C9440E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98C931-00E7-412B-90B1-D6C162C6E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B6524C-80B9-4811-A839-5B7A4D1AA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5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2BBAE-2763-4E0B-B012-9D8159DF0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7A7007-72A3-4FBE-9FC4-C5B71F15B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B92CF2-C7A4-48A8-AA67-0E1362FB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CDBD07-06BC-4BC8-B3FC-B1DF8976C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01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DA4FDD-69EB-4296-8054-1447EBF0C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14C9E9-9B05-4C65-8A66-A51D4D3D6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07346-9B68-4587-8736-104390672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8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D7DF8-E9D3-4FA4-BB91-D5BF98EFC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8A416-FFC8-43F9-9E22-BD4C60C87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DD923-47A9-4DB5-84BA-87CB3E560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25E15-149C-49DF-9FEB-E1F27968D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D9F65-2989-4EDD-AD5B-ACA47DBC3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09444-E445-49AE-B5A6-31F04906B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10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C25C4-7DDD-455C-875C-D789A69A9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3AB6E4-8356-4162-A377-8F568A86D0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7038E-1279-4D90-948C-250D63A887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CBB6B2-B187-4F8D-BAB2-E020FC5EC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077C3A-EDC4-451D-8232-7705CBC97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FCFA5-23B5-4C5D-9411-2C4EBDDC4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98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F1DF5-83FF-4E66-90A8-B044B4246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4FE57D-6FC6-4C33-AA36-F1E0A83C9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EC8B3-2537-4304-BE74-5608F6DFC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0FD62-674F-480E-AAD4-E63D04FCE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68376-0778-4E4C-9C8F-239C5C899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7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59FC3E-DDB1-4711-B126-CFA3B8459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6C3582-AAF5-4D45-BC9D-FA9030CC4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46141-CCC9-4B5F-86E4-BAD5433D6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6498E-6F3C-4C12-AC04-29345BED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6294F-5EC9-435E-8F85-2ECF1FED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0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ABB0DA-98C5-4F4A-AE10-1DCF74CFA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88A55-0405-428C-81BB-AF3F2A264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9F54C-F65E-45F8-803E-7A3599908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CCBC4-7E79-4883-8099-73673B6A4AFB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0F453-BCE6-4A43-8EE6-119E37D48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51C26-2576-446C-A64C-5E203ED47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22939-4FF2-4381-9062-68C5FB569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9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masterresource.org/hurricane-harvey/no-significant-trend-in-u-s-hurricanes-over-the-period-1900-2017-article-review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fao.org/worldfoodsituation/csdb/en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scienceandpublicpolicy.org/images/stories/papers/originals/state_by_state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91BCA-E3E3-4E3F-BF06-BB8664EC6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7839"/>
            <a:ext cx="10515600" cy="2636322"/>
          </a:xfrm>
        </p:spPr>
        <p:txBody>
          <a:bodyPr anchor="t">
            <a:normAutofit/>
          </a:bodyPr>
          <a:lstStyle/>
          <a:p>
            <a:pPr algn="ctr"/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Albemarle County Climate Policy: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Follow </a:t>
            </a:r>
            <a:r>
              <a:rPr lang="en-US">
                <a:latin typeface="+mn-lt"/>
              </a:rPr>
              <a:t>the Leader?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F067-4E6F-47C3-9048-20BD2D0D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6952"/>
            <a:ext cx="10515600" cy="312320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Albemarle County BOS Meeting</a:t>
            </a:r>
          </a:p>
          <a:p>
            <a:pPr marL="0" indent="0" algn="ctr">
              <a:buNone/>
            </a:pPr>
            <a:r>
              <a:rPr lang="en-US" dirty="0"/>
              <a:t>February 19, 2020</a:t>
            </a:r>
          </a:p>
          <a:p>
            <a:pPr marL="0" indent="0" algn="ctr">
              <a:buNone/>
            </a:pPr>
            <a:r>
              <a:rPr lang="en-US" dirty="0"/>
              <a:t>Charles G. Battig, M.S.,M.D.</a:t>
            </a:r>
          </a:p>
          <a:p>
            <a:pPr marL="0" indent="0" algn="ctr">
              <a:buNone/>
            </a:pPr>
            <a:r>
              <a:rPr lang="en-US" i="1" dirty="0"/>
              <a:t>Virginia Scientists and Engineers for Energy and Environment</a:t>
            </a:r>
          </a:p>
          <a:p>
            <a:pPr marL="0" indent="0" algn="ctr">
              <a:buNone/>
            </a:pPr>
            <a:r>
              <a:rPr lang="en-US" i="1" dirty="0"/>
              <a:t> CO2Coalition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3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3D826-C480-4812-9E30-60A3B1D4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Disastrous Consequences of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Consensus (“</a:t>
            </a:r>
            <a:r>
              <a:rPr lang="en-US" i="1" dirty="0">
                <a:latin typeface="+mn-lt"/>
              </a:rPr>
              <a:t>we are all in</a:t>
            </a:r>
            <a:r>
              <a:rPr lang="en-US" dirty="0">
                <a:latin typeface="+mn-lt"/>
              </a:rPr>
              <a:t>”)  Climate Policy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26E3E9-3095-45BD-9571-FBED713096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795" y="1825624"/>
            <a:ext cx="8467105" cy="478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869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80D3-1E5A-4B58-9DB0-4A4349556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There Is No Climate Catastrophe In Need  Of Political Madness Mandates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62D61C8-80A5-4C9F-955D-1D5D54A3FF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34" y="1690688"/>
            <a:ext cx="8965870" cy="501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812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22593-1AC3-46C1-BCFB-017310F89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U.S. Forest Fire Area Has Been Decreasing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78F12511-ED35-4D7C-89B7-CCFADA06CA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825625"/>
            <a:ext cx="10515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137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DDD96-A3DD-4C00-BFAD-634AF09F1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>By Any Measure Droughts Are Not Getting More Severe</a:t>
            </a:r>
            <a:br>
              <a:rPr lang="en-US" dirty="0">
                <a:latin typeface="+mn-lt"/>
              </a:rPr>
            </a:br>
            <a:r>
              <a:rPr lang="en-US" sz="2800" dirty="0">
                <a:latin typeface="+mn-lt"/>
              </a:rPr>
              <a:t>US National Oceanic and Atmospheric Administration (NOAA)</a:t>
            </a:r>
            <a:endParaRPr lang="en-US" dirty="0">
              <a:latin typeface="+mn-lt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102E942-7543-4C16-A9AD-9F6E0FA74E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20" y="1888177"/>
            <a:ext cx="8893098" cy="471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605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E19FE2-8477-4868-AC45-4D0DD9D1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37588"/>
            <a:ext cx="10515600" cy="12435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>No, Sea Levels Have Not Submerged Pacific Islands As Predicted Ten Years Ago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209EF6-98D0-4BEC-8BF9-BADA39151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2009…The Maldivian cabinet held a meeting underwater to highlight the need for action on climate change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2F5891-3926-4F50-8A7A-61680E966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2019... Following a push to improve hotel capacity, the Indian Ocean archipelago will play host to a dozen new hotels, with international brands all planning openings.</a:t>
            </a:r>
          </a:p>
        </p:txBody>
      </p:sp>
      <p:pic>
        <p:nvPicPr>
          <p:cNvPr id="2050" name="Picture 2" descr="Maldives cabinet holds meeting underwater">
            <a:extLst>
              <a:ext uri="{FF2B5EF4-FFF2-40B4-BE49-F238E27FC236}">
                <a16:creationId xmlns:a16="http://schemas.microsoft.com/office/drawing/2014/main" id="{CE0E77B7-0BCE-47E9-8ABA-3A351A3C70E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663360"/>
            <a:ext cx="5157787" cy="336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1755CBF-D17D-4551-A6F8-2E51862F501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663361"/>
            <a:ext cx="5183188" cy="336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01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3786-54F9-484D-A9A0-A1FA346EC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066"/>
            <a:ext cx="10515600" cy="19565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>No Increase in U.S. Hurricane Frequency or Magnitude 1900-2019</a:t>
            </a:r>
            <a:br>
              <a:rPr lang="en-US" dirty="0"/>
            </a:br>
            <a:r>
              <a:rPr lang="en-US" sz="2200" dirty="0">
                <a:hlinkClick r:id="rId2"/>
              </a:rPr>
              <a:t>https://www.masterresource.org/hurricane-harvey/no-significant-trend-in-u-s-hurricanes-over-the-period-1900-2017-article-review/</a:t>
            </a:r>
            <a:r>
              <a:rPr lang="en-US" sz="2200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4BA894AE-2377-4D1C-9847-B3AF5BC177F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7" t="49445" r="5759" b="-6588"/>
          <a:stretch/>
        </p:blipFill>
        <p:spPr bwMode="auto">
          <a:xfrm>
            <a:off x="838200" y="2232561"/>
            <a:ext cx="10134599" cy="45660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7012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B3A07-DAA8-4A0F-B838-37526963E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5867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>CO2 Up, World Food Production Up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CO2 Is Essential Plant Food</a:t>
            </a:r>
            <a:br>
              <a:rPr lang="en-US" dirty="0">
                <a:latin typeface="+mn-lt"/>
              </a:rPr>
            </a:br>
            <a:r>
              <a:rPr lang="en-US" sz="2200" dirty="0">
                <a:hlinkClick r:id="rId2"/>
              </a:rPr>
              <a:t>http://www.fao.org/worldfoodsituation/csdb/en/</a:t>
            </a:r>
            <a:br>
              <a:rPr lang="en-US" dirty="0"/>
            </a:br>
            <a:endParaRPr lang="en-US" dirty="0">
              <a:latin typeface="+mn-lt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562C867-159A-4E6D-AB38-CB183A60BC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94" y="2095994"/>
            <a:ext cx="7374576" cy="444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540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766E-8FC8-44B7-A206-1D399E110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Shut Down All Fossil Fuel Use in All of Virginia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C39CA-0BFC-4F61-8F42-FABB2CD0F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The saving  in “global warming” in 2050 will be: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sz="4800" dirty="0">
                <a:solidFill>
                  <a:srgbClr val="FF0000"/>
                </a:solidFill>
              </a:rPr>
              <a:t>                     0.0016 degree C</a:t>
            </a:r>
          </a:p>
          <a:p>
            <a:pPr marL="0" indent="0">
              <a:buNone/>
            </a:pPr>
            <a:endParaRPr lang="en-US" sz="4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http://scienceandpublicpolicy.org/images/stories/papers/originals/state_by_state.pdf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368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A3786-0DB4-49A4-892E-7F156D343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062"/>
            <a:ext cx="10515600" cy="16239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>Hear No Science, See No Science, Speak No Science…County Policy?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But “</a:t>
            </a:r>
            <a:r>
              <a:rPr lang="en-US" i="1" dirty="0">
                <a:latin typeface="+mn-lt"/>
              </a:rPr>
              <a:t>We are still in</a:t>
            </a:r>
            <a:r>
              <a:rPr lang="en-US" dirty="0">
                <a:latin typeface="+mn-lt"/>
              </a:rPr>
              <a:t>”… Science Denial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0F65F6-139F-44C5-B3EB-CFE208684F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40" y="2226623"/>
            <a:ext cx="6727372" cy="395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285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284</Words>
  <Application>Microsoft Office PowerPoint</Application>
  <PresentationFormat>Widescreen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Albemarle County Climate Policy: Follow the Leader?</vt:lpstr>
      <vt:lpstr>Disastrous Consequences of  Consensus (“we are all in”)  Climate Policy </vt:lpstr>
      <vt:lpstr>There Is No Climate Catastrophe In Need  Of Political Madness Mandates</vt:lpstr>
      <vt:lpstr>U.S. Forest Fire Area Has Been Decreasing</vt:lpstr>
      <vt:lpstr>By Any Measure Droughts Are Not Getting More Severe US National Oceanic and Atmospheric Administration (NOAA)</vt:lpstr>
      <vt:lpstr>No, Sea Levels Have Not Submerged Pacific Islands As Predicted Ten Years Ago</vt:lpstr>
      <vt:lpstr>No Increase in U.S. Hurricane Frequency or Magnitude 1900-2019 https://www.masterresource.org/hurricane-harvey/no-significant-trend-in-u-s-hurricanes-over-the-period-1900-2017-article-review/  </vt:lpstr>
      <vt:lpstr>CO2 Up, World Food Production Up CO2 Is Essential Plant Food http://www.fao.org/worldfoodsituation/csdb/en/ </vt:lpstr>
      <vt:lpstr>Shut Down All Fossil Fuel Use in All of Virginia</vt:lpstr>
      <vt:lpstr>Hear No Science, See No Science, Speak No Science…County Policy? But “We are still in”… Science Denial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Albemarle County Climate Policy: Follow the Leader</dc:title>
  <dc:creator>Charles Battig</dc:creator>
  <cp:lastModifiedBy>Charles Battig</cp:lastModifiedBy>
  <cp:revision>15</cp:revision>
  <dcterms:created xsi:type="dcterms:W3CDTF">2020-02-07T15:33:44Z</dcterms:created>
  <dcterms:modified xsi:type="dcterms:W3CDTF">2020-02-16T16:06:38Z</dcterms:modified>
</cp:coreProperties>
</file>